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1" r:id="rId4"/>
    <p:sldId id="262" r:id="rId5"/>
    <p:sldId id="263" r:id="rId6"/>
    <p:sldId id="260" r:id="rId7"/>
    <p:sldId id="265" r:id="rId8"/>
    <p:sldId id="264" r:id="rId9"/>
    <p:sldId id="267" r:id="rId10"/>
    <p:sldId id="26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F5FC9A-5960-45CD-81EA-C299D460FD44}">
          <p14:sldIdLst>
            <p14:sldId id="256"/>
            <p14:sldId id="257"/>
            <p14:sldId id="261"/>
            <p14:sldId id="262"/>
            <p14:sldId id="263"/>
            <p14:sldId id="260"/>
            <p14:sldId id="265"/>
            <p14:sldId id="264"/>
            <p14:sldId id="267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F80441-4A1C-4DC9-AC8A-FCE28421124A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E9655AF-46AA-4553-943C-24ADD5B092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ASP. Net Core(MVC) and C#</a:t>
          </a:r>
        </a:p>
      </dgm:t>
    </dgm:pt>
    <dgm:pt modelId="{F4E478CA-0D3A-4085-9782-49D531BD42D8}" type="parTrans" cxnId="{304B6D35-AB09-454A-BE26-BAAC980126B0}">
      <dgm:prSet/>
      <dgm:spPr/>
      <dgm:t>
        <a:bodyPr/>
        <a:lstStyle/>
        <a:p>
          <a:endParaRPr lang="en-US"/>
        </a:p>
      </dgm:t>
    </dgm:pt>
    <dgm:pt modelId="{3A715CA3-71A6-4F49-ABED-8EF8C5B950DA}" type="sibTrans" cxnId="{304B6D35-AB09-454A-BE26-BAAC980126B0}">
      <dgm:prSet/>
      <dgm:spPr/>
      <dgm:t>
        <a:bodyPr/>
        <a:lstStyle/>
        <a:p>
          <a:endParaRPr lang="en-US"/>
        </a:p>
      </dgm:t>
    </dgm:pt>
    <dgm:pt modelId="{277D98C3-FE55-4D8E-8191-BA0A40A8A9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HTML, CSS, BOOTSTRAP5</a:t>
          </a:r>
        </a:p>
      </dgm:t>
    </dgm:pt>
    <dgm:pt modelId="{46F63CA4-715D-408D-BFEA-3F7E3F9E1888}" type="parTrans" cxnId="{A0CEBC1A-E339-43C2-9F7B-17446BEC8F6E}">
      <dgm:prSet/>
      <dgm:spPr/>
      <dgm:t>
        <a:bodyPr/>
        <a:lstStyle/>
        <a:p>
          <a:endParaRPr lang="en-US"/>
        </a:p>
      </dgm:t>
    </dgm:pt>
    <dgm:pt modelId="{B10FB9ED-532A-4339-882D-1143098993B8}" type="sibTrans" cxnId="{A0CEBC1A-E339-43C2-9F7B-17446BEC8F6E}">
      <dgm:prSet/>
      <dgm:spPr/>
      <dgm:t>
        <a:bodyPr/>
        <a:lstStyle/>
        <a:p>
          <a:endParaRPr lang="en-US"/>
        </a:p>
      </dgm:t>
    </dgm:pt>
    <dgm:pt modelId="{52B4B7CC-3AB5-44BF-93DA-2343586B35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SQL Server &amp; AZURE Cloud Database</a:t>
          </a:r>
        </a:p>
      </dgm:t>
    </dgm:pt>
    <dgm:pt modelId="{D541CFF8-6102-4288-9247-AA983246E077}" type="parTrans" cxnId="{20C7C207-46FE-45A8-A4F6-A613264214F7}">
      <dgm:prSet/>
      <dgm:spPr/>
      <dgm:t>
        <a:bodyPr/>
        <a:lstStyle/>
        <a:p>
          <a:endParaRPr lang="en-US"/>
        </a:p>
      </dgm:t>
    </dgm:pt>
    <dgm:pt modelId="{BA4D9E70-7F0E-424F-A5B6-501FDBFF41FC}" type="sibTrans" cxnId="{20C7C207-46FE-45A8-A4F6-A613264214F7}">
      <dgm:prSet/>
      <dgm:spPr/>
      <dgm:t>
        <a:bodyPr/>
        <a:lstStyle/>
        <a:p>
          <a:endParaRPr lang="en-US"/>
        </a:p>
      </dgm:t>
    </dgm:pt>
    <dgm:pt modelId="{756F9398-3741-4F4A-9F0C-2FF2443788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Deployed on Azure Cloud Services</a:t>
          </a:r>
        </a:p>
      </dgm:t>
    </dgm:pt>
    <dgm:pt modelId="{0D51981A-9614-4592-B21E-527E8BF10A1B}" type="parTrans" cxnId="{910CA702-75B6-4935-A50E-6CDF8586801A}">
      <dgm:prSet/>
      <dgm:spPr/>
      <dgm:t>
        <a:bodyPr/>
        <a:lstStyle/>
        <a:p>
          <a:endParaRPr lang="en-US"/>
        </a:p>
      </dgm:t>
    </dgm:pt>
    <dgm:pt modelId="{B4F18DE0-C413-41FA-B545-1B6BC008648C}" type="sibTrans" cxnId="{910CA702-75B6-4935-A50E-6CDF8586801A}">
      <dgm:prSet/>
      <dgm:spPr/>
      <dgm:t>
        <a:bodyPr/>
        <a:lstStyle/>
        <a:p>
          <a:endParaRPr lang="en-US"/>
        </a:p>
      </dgm:t>
    </dgm:pt>
    <dgm:pt modelId="{3679E9DD-CCFC-4FD8-8D27-E694779F3412}" type="pres">
      <dgm:prSet presAssocID="{F7F80441-4A1C-4DC9-AC8A-FCE28421124A}" presName="root" presStyleCnt="0">
        <dgm:presLayoutVars>
          <dgm:dir/>
          <dgm:resizeHandles val="exact"/>
        </dgm:presLayoutVars>
      </dgm:prSet>
      <dgm:spPr/>
    </dgm:pt>
    <dgm:pt modelId="{98011E66-4292-435A-AAC0-099A56371A98}" type="pres">
      <dgm:prSet presAssocID="{7E9655AF-46AA-4553-943C-24ADD5B092E6}" presName="compNode" presStyleCnt="0"/>
      <dgm:spPr/>
    </dgm:pt>
    <dgm:pt modelId="{65F537FA-66D9-4975-B6EC-AC2FC52CDBEA}" type="pres">
      <dgm:prSet presAssocID="{7E9655AF-46AA-4553-943C-24ADD5B092E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B1032FC-AFE5-4E38-820D-1B8436971514}" type="pres">
      <dgm:prSet presAssocID="{7E9655AF-46AA-4553-943C-24ADD5B092E6}" presName="spaceRect" presStyleCnt="0"/>
      <dgm:spPr/>
    </dgm:pt>
    <dgm:pt modelId="{8855182E-3881-4B23-B5E1-EF8694304C40}" type="pres">
      <dgm:prSet presAssocID="{7E9655AF-46AA-4553-943C-24ADD5B092E6}" presName="textRect" presStyleLbl="revTx" presStyleIdx="0" presStyleCnt="4" custScaleX="144269" custScaleY="100000">
        <dgm:presLayoutVars>
          <dgm:chMax val="1"/>
          <dgm:chPref val="1"/>
        </dgm:presLayoutVars>
      </dgm:prSet>
      <dgm:spPr/>
    </dgm:pt>
    <dgm:pt modelId="{F06F34C8-2F92-4EFA-A3DE-1E72C06DDF6D}" type="pres">
      <dgm:prSet presAssocID="{3A715CA3-71A6-4F49-ABED-8EF8C5B950DA}" presName="sibTrans" presStyleCnt="0"/>
      <dgm:spPr/>
    </dgm:pt>
    <dgm:pt modelId="{0059B45F-36AA-4061-B278-42C525F302DD}" type="pres">
      <dgm:prSet presAssocID="{277D98C3-FE55-4D8E-8191-BA0A40A8A9C4}" presName="compNode" presStyleCnt="0"/>
      <dgm:spPr/>
    </dgm:pt>
    <dgm:pt modelId="{C5BBC0B4-33B8-4D0E-8209-BC8C1B3E6191}" type="pres">
      <dgm:prSet presAssocID="{277D98C3-FE55-4D8E-8191-BA0A40A8A9C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387119D-C57C-4838-9541-56AC17D03F69}" type="pres">
      <dgm:prSet presAssocID="{277D98C3-FE55-4D8E-8191-BA0A40A8A9C4}" presName="spaceRect" presStyleCnt="0"/>
      <dgm:spPr/>
    </dgm:pt>
    <dgm:pt modelId="{367BEBFA-5326-4023-9588-FFCCFD0AA239}" type="pres">
      <dgm:prSet presAssocID="{277D98C3-FE55-4D8E-8191-BA0A40A8A9C4}" presName="textRect" presStyleLbl="revTx" presStyleIdx="1" presStyleCnt="4">
        <dgm:presLayoutVars>
          <dgm:chMax val="1"/>
          <dgm:chPref val="1"/>
        </dgm:presLayoutVars>
      </dgm:prSet>
      <dgm:spPr/>
    </dgm:pt>
    <dgm:pt modelId="{704DBEB7-BE99-4A93-A07C-65E8775C4A19}" type="pres">
      <dgm:prSet presAssocID="{B10FB9ED-532A-4339-882D-1143098993B8}" presName="sibTrans" presStyleCnt="0"/>
      <dgm:spPr/>
    </dgm:pt>
    <dgm:pt modelId="{8B86BA9A-BEFA-43A1-90A6-4C1271F9BDD4}" type="pres">
      <dgm:prSet presAssocID="{52B4B7CC-3AB5-44BF-93DA-2343586B357D}" presName="compNode" presStyleCnt="0"/>
      <dgm:spPr/>
    </dgm:pt>
    <dgm:pt modelId="{8FFAA5A1-1354-4336-8812-6F55B0B74ACF}" type="pres">
      <dgm:prSet presAssocID="{52B4B7CC-3AB5-44BF-93DA-2343586B357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71EEC5C-B303-483C-9D24-A26866915AC1}" type="pres">
      <dgm:prSet presAssocID="{52B4B7CC-3AB5-44BF-93DA-2343586B357D}" presName="spaceRect" presStyleCnt="0"/>
      <dgm:spPr/>
    </dgm:pt>
    <dgm:pt modelId="{AE97B902-37B4-4EA9-BF89-8606C379DFB7}" type="pres">
      <dgm:prSet presAssocID="{52B4B7CC-3AB5-44BF-93DA-2343586B357D}" presName="textRect" presStyleLbl="revTx" presStyleIdx="2" presStyleCnt="4">
        <dgm:presLayoutVars>
          <dgm:chMax val="1"/>
          <dgm:chPref val="1"/>
        </dgm:presLayoutVars>
      </dgm:prSet>
      <dgm:spPr/>
    </dgm:pt>
    <dgm:pt modelId="{9E8B2FE7-756F-4E35-86E8-1C0AA626A7CD}" type="pres">
      <dgm:prSet presAssocID="{BA4D9E70-7F0E-424F-A5B6-501FDBFF41FC}" presName="sibTrans" presStyleCnt="0"/>
      <dgm:spPr/>
    </dgm:pt>
    <dgm:pt modelId="{2B392454-A186-4CF4-B75B-EE47366F9475}" type="pres">
      <dgm:prSet presAssocID="{756F9398-3741-4F4A-9F0C-2FF244378859}" presName="compNode" presStyleCnt="0"/>
      <dgm:spPr/>
    </dgm:pt>
    <dgm:pt modelId="{6ECFA4E9-4749-45A6-8C38-20F86CB077D6}" type="pres">
      <dgm:prSet presAssocID="{756F9398-3741-4F4A-9F0C-2FF24437885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10D67076-7827-4C54-ACC0-82F627E5508C}" type="pres">
      <dgm:prSet presAssocID="{756F9398-3741-4F4A-9F0C-2FF244378859}" presName="spaceRect" presStyleCnt="0"/>
      <dgm:spPr/>
    </dgm:pt>
    <dgm:pt modelId="{A07AA2DC-25E9-4F1A-B6C7-E5C1175A2761}" type="pres">
      <dgm:prSet presAssocID="{756F9398-3741-4F4A-9F0C-2FF24437885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10CA702-75B6-4935-A50E-6CDF8586801A}" srcId="{F7F80441-4A1C-4DC9-AC8A-FCE28421124A}" destId="{756F9398-3741-4F4A-9F0C-2FF244378859}" srcOrd="3" destOrd="0" parTransId="{0D51981A-9614-4592-B21E-527E8BF10A1B}" sibTransId="{B4F18DE0-C413-41FA-B545-1B6BC008648C}"/>
    <dgm:cxn modelId="{20C7C207-46FE-45A8-A4F6-A613264214F7}" srcId="{F7F80441-4A1C-4DC9-AC8A-FCE28421124A}" destId="{52B4B7CC-3AB5-44BF-93DA-2343586B357D}" srcOrd="2" destOrd="0" parTransId="{D541CFF8-6102-4288-9247-AA983246E077}" sibTransId="{BA4D9E70-7F0E-424F-A5B6-501FDBFF41FC}"/>
    <dgm:cxn modelId="{A0CEBC1A-E339-43C2-9F7B-17446BEC8F6E}" srcId="{F7F80441-4A1C-4DC9-AC8A-FCE28421124A}" destId="{277D98C3-FE55-4D8E-8191-BA0A40A8A9C4}" srcOrd="1" destOrd="0" parTransId="{46F63CA4-715D-408D-BFEA-3F7E3F9E1888}" sibTransId="{B10FB9ED-532A-4339-882D-1143098993B8}"/>
    <dgm:cxn modelId="{304B6D35-AB09-454A-BE26-BAAC980126B0}" srcId="{F7F80441-4A1C-4DC9-AC8A-FCE28421124A}" destId="{7E9655AF-46AA-4553-943C-24ADD5B092E6}" srcOrd="0" destOrd="0" parTransId="{F4E478CA-0D3A-4085-9782-49D531BD42D8}" sibTransId="{3A715CA3-71A6-4F49-ABED-8EF8C5B950DA}"/>
    <dgm:cxn modelId="{B5DFAB3A-9040-4E8C-8B5D-151589B7BA29}" type="presOf" srcId="{52B4B7CC-3AB5-44BF-93DA-2343586B357D}" destId="{AE97B902-37B4-4EA9-BF89-8606C379DFB7}" srcOrd="0" destOrd="0" presId="urn:microsoft.com/office/officeart/2018/2/layout/IconLabelList"/>
    <dgm:cxn modelId="{520A293E-58AE-46CD-AB05-F197692A7A45}" type="presOf" srcId="{7E9655AF-46AA-4553-943C-24ADD5B092E6}" destId="{8855182E-3881-4B23-B5E1-EF8694304C40}" srcOrd="0" destOrd="0" presId="urn:microsoft.com/office/officeart/2018/2/layout/IconLabelList"/>
    <dgm:cxn modelId="{E26F8B5E-BE30-4ACE-9AF2-4D83EE12DB31}" type="presOf" srcId="{277D98C3-FE55-4D8E-8191-BA0A40A8A9C4}" destId="{367BEBFA-5326-4023-9588-FFCCFD0AA239}" srcOrd="0" destOrd="0" presId="urn:microsoft.com/office/officeart/2018/2/layout/IconLabelList"/>
    <dgm:cxn modelId="{9511B653-3151-43CE-8E2F-8792A1EF316B}" type="presOf" srcId="{F7F80441-4A1C-4DC9-AC8A-FCE28421124A}" destId="{3679E9DD-CCFC-4FD8-8D27-E694779F3412}" srcOrd="0" destOrd="0" presId="urn:microsoft.com/office/officeart/2018/2/layout/IconLabelList"/>
    <dgm:cxn modelId="{22A18BE1-EB99-42E9-9385-8DD0940DFDB0}" type="presOf" srcId="{756F9398-3741-4F4A-9F0C-2FF244378859}" destId="{A07AA2DC-25E9-4F1A-B6C7-E5C1175A2761}" srcOrd="0" destOrd="0" presId="urn:microsoft.com/office/officeart/2018/2/layout/IconLabelList"/>
    <dgm:cxn modelId="{32C2294F-F29A-469D-AE46-D37CADBB6AA3}" type="presParOf" srcId="{3679E9DD-CCFC-4FD8-8D27-E694779F3412}" destId="{98011E66-4292-435A-AAC0-099A56371A98}" srcOrd="0" destOrd="0" presId="urn:microsoft.com/office/officeart/2018/2/layout/IconLabelList"/>
    <dgm:cxn modelId="{2F35D5AA-5205-4C79-A46A-D7C12BC27AB3}" type="presParOf" srcId="{98011E66-4292-435A-AAC0-099A56371A98}" destId="{65F537FA-66D9-4975-B6EC-AC2FC52CDBEA}" srcOrd="0" destOrd="0" presId="urn:microsoft.com/office/officeart/2018/2/layout/IconLabelList"/>
    <dgm:cxn modelId="{4673D2E3-3D5A-48DC-8821-BEFAD5AEC41E}" type="presParOf" srcId="{98011E66-4292-435A-AAC0-099A56371A98}" destId="{9B1032FC-AFE5-4E38-820D-1B8436971514}" srcOrd="1" destOrd="0" presId="urn:microsoft.com/office/officeart/2018/2/layout/IconLabelList"/>
    <dgm:cxn modelId="{6E1FDA8C-6DB9-4F77-92A7-77D4B1D31527}" type="presParOf" srcId="{98011E66-4292-435A-AAC0-099A56371A98}" destId="{8855182E-3881-4B23-B5E1-EF8694304C40}" srcOrd="2" destOrd="0" presId="urn:microsoft.com/office/officeart/2018/2/layout/IconLabelList"/>
    <dgm:cxn modelId="{53492BDB-84A7-45B1-8C6D-2A1AD4D33A96}" type="presParOf" srcId="{3679E9DD-CCFC-4FD8-8D27-E694779F3412}" destId="{F06F34C8-2F92-4EFA-A3DE-1E72C06DDF6D}" srcOrd="1" destOrd="0" presId="urn:microsoft.com/office/officeart/2018/2/layout/IconLabelList"/>
    <dgm:cxn modelId="{981165A7-022E-4CA6-888E-7B358CCA946D}" type="presParOf" srcId="{3679E9DD-CCFC-4FD8-8D27-E694779F3412}" destId="{0059B45F-36AA-4061-B278-42C525F302DD}" srcOrd="2" destOrd="0" presId="urn:microsoft.com/office/officeart/2018/2/layout/IconLabelList"/>
    <dgm:cxn modelId="{5ADAE749-C97E-4327-8259-7F00F9E34BC1}" type="presParOf" srcId="{0059B45F-36AA-4061-B278-42C525F302DD}" destId="{C5BBC0B4-33B8-4D0E-8209-BC8C1B3E6191}" srcOrd="0" destOrd="0" presId="urn:microsoft.com/office/officeart/2018/2/layout/IconLabelList"/>
    <dgm:cxn modelId="{9F0D1424-B2E7-46F6-ACBE-3A601E6398F7}" type="presParOf" srcId="{0059B45F-36AA-4061-B278-42C525F302DD}" destId="{B387119D-C57C-4838-9541-56AC17D03F69}" srcOrd="1" destOrd="0" presId="urn:microsoft.com/office/officeart/2018/2/layout/IconLabelList"/>
    <dgm:cxn modelId="{A045F703-F369-4BEF-A82F-D11386C5C7A6}" type="presParOf" srcId="{0059B45F-36AA-4061-B278-42C525F302DD}" destId="{367BEBFA-5326-4023-9588-FFCCFD0AA239}" srcOrd="2" destOrd="0" presId="urn:microsoft.com/office/officeart/2018/2/layout/IconLabelList"/>
    <dgm:cxn modelId="{F5039C7B-C842-46B8-806E-C9A437AF9D72}" type="presParOf" srcId="{3679E9DD-CCFC-4FD8-8D27-E694779F3412}" destId="{704DBEB7-BE99-4A93-A07C-65E8775C4A19}" srcOrd="3" destOrd="0" presId="urn:microsoft.com/office/officeart/2018/2/layout/IconLabelList"/>
    <dgm:cxn modelId="{E128FC35-D248-4DD6-9D9C-B922EFEA9BED}" type="presParOf" srcId="{3679E9DD-CCFC-4FD8-8D27-E694779F3412}" destId="{8B86BA9A-BEFA-43A1-90A6-4C1271F9BDD4}" srcOrd="4" destOrd="0" presId="urn:microsoft.com/office/officeart/2018/2/layout/IconLabelList"/>
    <dgm:cxn modelId="{991E4858-14CB-4E02-8097-C634CABF164D}" type="presParOf" srcId="{8B86BA9A-BEFA-43A1-90A6-4C1271F9BDD4}" destId="{8FFAA5A1-1354-4336-8812-6F55B0B74ACF}" srcOrd="0" destOrd="0" presId="urn:microsoft.com/office/officeart/2018/2/layout/IconLabelList"/>
    <dgm:cxn modelId="{7310859F-39F1-485F-BED9-BACBDECCE5E8}" type="presParOf" srcId="{8B86BA9A-BEFA-43A1-90A6-4C1271F9BDD4}" destId="{E71EEC5C-B303-483C-9D24-A26866915AC1}" srcOrd="1" destOrd="0" presId="urn:microsoft.com/office/officeart/2018/2/layout/IconLabelList"/>
    <dgm:cxn modelId="{E6B9E998-9CA7-4BBB-A1E7-D9D136EF1828}" type="presParOf" srcId="{8B86BA9A-BEFA-43A1-90A6-4C1271F9BDD4}" destId="{AE97B902-37B4-4EA9-BF89-8606C379DFB7}" srcOrd="2" destOrd="0" presId="urn:microsoft.com/office/officeart/2018/2/layout/IconLabelList"/>
    <dgm:cxn modelId="{C0138FCF-2B83-4BB9-BE8E-39899D9A4BE0}" type="presParOf" srcId="{3679E9DD-CCFC-4FD8-8D27-E694779F3412}" destId="{9E8B2FE7-756F-4E35-86E8-1C0AA626A7CD}" srcOrd="5" destOrd="0" presId="urn:microsoft.com/office/officeart/2018/2/layout/IconLabelList"/>
    <dgm:cxn modelId="{BF42D2B4-A8B4-4F99-B15E-6BD4BD0CA526}" type="presParOf" srcId="{3679E9DD-CCFC-4FD8-8D27-E694779F3412}" destId="{2B392454-A186-4CF4-B75B-EE47366F9475}" srcOrd="6" destOrd="0" presId="urn:microsoft.com/office/officeart/2018/2/layout/IconLabelList"/>
    <dgm:cxn modelId="{97F994ED-6731-406C-818A-DDC3D2B23CBC}" type="presParOf" srcId="{2B392454-A186-4CF4-B75B-EE47366F9475}" destId="{6ECFA4E9-4749-45A6-8C38-20F86CB077D6}" srcOrd="0" destOrd="0" presId="urn:microsoft.com/office/officeart/2018/2/layout/IconLabelList"/>
    <dgm:cxn modelId="{A25990C4-10E1-4678-8259-32619E2D2D52}" type="presParOf" srcId="{2B392454-A186-4CF4-B75B-EE47366F9475}" destId="{10D67076-7827-4C54-ACC0-82F627E5508C}" srcOrd="1" destOrd="0" presId="urn:microsoft.com/office/officeart/2018/2/layout/IconLabelList"/>
    <dgm:cxn modelId="{16B21C1C-3EFA-49AE-BFC8-E9B8CEBC5564}" type="presParOf" srcId="{2B392454-A186-4CF4-B75B-EE47366F9475}" destId="{A07AA2DC-25E9-4F1A-B6C7-E5C1175A276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537FA-66D9-4975-B6EC-AC2FC52CDBEA}">
      <dsp:nvSpPr>
        <dsp:cNvPr id="0" name=""/>
        <dsp:cNvSpPr/>
      </dsp:nvSpPr>
      <dsp:spPr>
        <a:xfrm>
          <a:off x="779781" y="929243"/>
          <a:ext cx="706376" cy="7063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55182E-3881-4B23-B5E1-EF8694304C40}">
      <dsp:nvSpPr>
        <dsp:cNvPr id="0" name=""/>
        <dsp:cNvSpPr/>
      </dsp:nvSpPr>
      <dsp:spPr>
        <a:xfrm>
          <a:off x="656" y="1871255"/>
          <a:ext cx="2264628" cy="62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ASP. Net Core(MVC) and C#</a:t>
          </a:r>
        </a:p>
      </dsp:txBody>
      <dsp:txXfrm>
        <a:off x="656" y="1871255"/>
        <a:ext cx="2264628" cy="627890"/>
      </dsp:txXfrm>
    </dsp:sp>
    <dsp:sp modelId="{C5BBC0B4-33B8-4D0E-8209-BC8C1B3E6191}">
      <dsp:nvSpPr>
        <dsp:cNvPr id="0" name=""/>
        <dsp:cNvSpPr/>
      </dsp:nvSpPr>
      <dsp:spPr>
        <a:xfrm>
          <a:off x="2971661" y="929243"/>
          <a:ext cx="706376" cy="7063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7BEBFA-5326-4023-9588-FFCCFD0AA239}">
      <dsp:nvSpPr>
        <dsp:cNvPr id="0" name=""/>
        <dsp:cNvSpPr/>
      </dsp:nvSpPr>
      <dsp:spPr>
        <a:xfrm>
          <a:off x="2539986" y="1871255"/>
          <a:ext cx="1569726" cy="62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HTML, CSS, BOOTSTRAP5</a:t>
          </a:r>
        </a:p>
      </dsp:txBody>
      <dsp:txXfrm>
        <a:off x="2539986" y="1871255"/>
        <a:ext cx="1569726" cy="627890"/>
      </dsp:txXfrm>
    </dsp:sp>
    <dsp:sp modelId="{8FFAA5A1-1354-4336-8812-6F55B0B74ACF}">
      <dsp:nvSpPr>
        <dsp:cNvPr id="0" name=""/>
        <dsp:cNvSpPr/>
      </dsp:nvSpPr>
      <dsp:spPr>
        <a:xfrm>
          <a:off x="4816090" y="929243"/>
          <a:ext cx="706376" cy="7063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7B902-37B4-4EA9-BF89-8606C379DFB7}">
      <dsp:nvSpPr>
        <dsp:cNvPr id="0" name=""/>
        <dsp:cNvSpPr/>
      </dsp:nvSpPr>
      <dsp:spPr>
        <a:xfrm>
          <a:off x="4384415" y="1871255"/>
          <a:ext cx="1569726" cy="62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SQL Server &amp; AZURE Cloud Database</a:t>
          </a:r>
        </a:p>
      </dsp:txBody>
      <dsp:txXfrm>
        <a:off x="4384415" y="1871255"/>
        <a:ext cx="1569726" cy="627890"/>
      </dsp:txXfrm>
    </dsp:sp>
    <dsp:sp modelId="{6ECFA4E9-4749-45A6-8C38-20F86CB077D6}">
      <dsp:nvSpPr>
        <dsp:cNvPr id="0" name=""/>
        <dsp:cNvSpPr/>
      </dsp:nvSpPr>
      <dsp:spPr>
        <a:xfrm>
          <a:off x="6660519" y="929243"/>
          <a:ext cx="706376" cy="7063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AA2DC-25E9-4F1A-B6C7-E5C1175A2761}">
      <dsp:nvSpPr>
        <dsp:cNvPr id="0" name=""/>
        <dsp:cNvSpPr/>
      </dsp:nvSpPr>
      <dsp:spPr>
        <a:xfrm>
          <a:off x="6228844" y="1871255"/>
          <a:ext cx="1569726" cy="62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Deployed on Azure Cloud Services</a:t>
          </a:r>
        </a:p>
      </dsp:txBody>
      <dsp:txXfrm>
        <a:off x="6228844" y="1871255"/>
        <a:ext cx="1569726" cy="627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C3FB4-9562-48B1-A152-D9AE82750F6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8EBC7-5103-4364-8598-87A46462E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62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8EBC7-5103-4364-8598-87A46462E7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4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Claim Based Authorization</a:t>
            </a:r>
          </a:p>
          <a:p>
            <a:pPr marL="228600" indent="-228600">
              <a:buAutoNum type="arabicPeriod"/>
            </a:pPr>
            <a:r>
              <a:rPr lang="en-US" dirty="0"/>
              <a:t>Role Based Authorization</a:t>
            </a:r>
          </a:p>
          <a:p>
            <a:pPr marL="228600" indent="-228600">
              <a:buAutoNum type="arabicPeriod"/>
            </a:pPr>
            <a:r>
              <a:rPr lang="en-US" dirty="0"/>
              <a:t>Third Party Authorization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8EBC7-5103-4364-8598-87A46462E7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01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8EBC7-5103-4364-8598-87A46462E7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58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1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29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9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85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55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20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07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3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05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E59F803-6627-8A4C-C67A-B3B3548FB2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539"/>
            <a:ext cx="12188952" cy="2368866"/>
          </a:xfrm>
          <a:prstGeom prst="rect">
            <a:avLst/>
          </a:prstGeom>
          <a:gradFill>
            <a:gsLst>
              <a:gs pos="42000">
                <a:srgbClr val="000000">
                  <a:alpha val="16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AF22A-0527-4A2A-AF70-546CAFACD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871758"/>
            <a:ext cx="9906000" cy="387114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HandIn</a:t>
            </a:r>
            <a:r>
              <a:rPr lang="en-US" dirty="0">
                <a:solidFill>
                  <a:srgbClr val="FFFFFF"/>
                </a:solidFill>
              </a:rPr>
              <a:t> – </a:t>
            </a:r>
            <a:r>
              <a:rPr lang="en-US" dirty="0" err="1">
                <a:solidFill>
                  <a:srgbClr val="FFFFFF"/>
                </a:solidFill>
              </a:rPr>
              <a:t>HandOut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GDP 2 Section 01 Group 01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888006"/>
            <a:ext cx="12188952" cy="1969994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1DB40-D838-4205-AC94-2BA526E14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5" y="3619501"/>
            <a:ext cx="10380100" cy="217170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By: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Abdul Suboor, Syed</a:t>
            </a:r>
          </a:p>
          <a:p>
            <a:pPr algn="r"/>
            <a:r>
              <a:rPr lang="en-US" dirty="0" err="1">
                <a:solidFill>
                  <a:srgbClr val="FFFFFF"/>
                </a:solidFill>
              </a:rPr>
              <a:t>Himaja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Parachuri</a:t>
            </a:r>
            <a:endParaRPr lang="en-US" dirty="0">
              <a:solidFill>
                <a:srgbClr val="FFFFFF"/>
              </a:solidFill>
            </a:endParaRPr>
          </a:p>
          <a:p>
            <a:pPr algn="r"/>
            <a:r>
              <a:rPr lang="en-US" dirty="0">
                <a:solidFill>
                  <a:srgbClr val="FFFFFF"/>
                </a:solidFill>
              </a:rPr>
              <a:t>Chandra Bhanu Tata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Hema </a:t>
            </a:r>
            <a:r>
              <a:rPr lang="en-US" dirty="0" err="1">
                <a:solidFill>
                  <a:srgbClr val="FFFFFF"/>
                </a:solidFill>
              </a:rPr>
              <a:t>Sree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Rathnam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Machha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02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7551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indoor, floor, room, living&#10;&#10;Description automatically generated">
            <a:extLst>
              <a:ext uri="{FF2B5EF4-FFF2-40B4-BE49-F238E27FC236}">
                <a16:creationId xmlns:a16="http://schemas.microsoft.com/office/drawing/2014/main" id="{8181FB9A-30EF-4961-9D66-AEE76E64B0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50" b="2415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333C9D-9D06-43D0-B6D3-B57A957EC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541" y="990599"/>
            <a:ext cx="5619054" cy="48490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>
                <a:solidFill>
                  <a:srgbClr val="FFFFFF"/>
                </a:solidFill>
              </a:rPr>
              <a:t>Lessons Learned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10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note on a table&#10;&#10;Description automatically generated with low confidence">
            <a:extLst>
              <a:ext uri="{FF2B5EF4-FFF2-40B4-BE49-F238E27FC236}">
                <a16:creationId xmlns:a16="http://schemas.microsoft.com/office/drawing/2014/main" id="{E54367BC-5D63-4280-A82A-F9DE61CD5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" b="1042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263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looking at a book&#10;&#10;Description automatically generated with medium confidence">
            <a:extLst>
              <a:ext uri="{FF2B5EF4-FFF2-40B4-BE49-F238E27FC236}">
                <a16:creationId xmlns:a16="http://schemas.microsoft.com/office/drawing/2014/main" id="{2B4F1F2C-8584-4AC5-B4E4-F339F9FEBB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539"/>
            <a:ext cx="12188952" cy="2368866"/>
          </a:xfrm>
          <a:prstGeom prst="rect">
            <a:avLst/>
          </a:prstGeom>
          <a:gradFill>
            <a:gsLst>
              <a:gs pos="42000">
                <a:srgbClr val="000000">
                  <a:alpha val="16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1EEAC2-32BC-45B4-9685-92D99922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8"/>
            <a:ext cx="9906000" cy="3871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What is </a:t>
            </a:r>
            <a:r>
              <a:rPr lang="en-US" sz="5400" dirty="0" err="1">
                <a:solidFill>
                  <a:srgbClr val="FFFFFF"/>
                </a:solidFill>
              </a:rPr>
              <a:t>HandIn-HandOut</a:t>
            </a:r>
            <a:r>
              <a:rPr lang="en-US" sz="5400" dirty="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888006"/>
            <a:ext cx="12188952" cy="1969994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84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on a table&#10;&#10;Description automatically generated with low confidence">
            <a:extLst>
              <a:ext uri="{FF2B5EF4-FFF2-40B4-BE49-F238E27FC236}">
                <a16:creationId xmlns:a16="http://schemas.microsoft.com/office/drawing/2014/main" id="{0882AEAA-B052-4F93-A288-C8D15F82D9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028" b="10722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539"/>
            <a:ext cx="12188952" cy="2368866"/>
          </a:xfrm>
          <a:prstGeom prst="rect">
            <a:avLst/>
          </a:prstGeom>
          <a:gradFill>
            <a:gsLst>
              <a:gs pos="42000">
                <a:srgbClr val="000000">
                  <a:alpha val="16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888006"/>
            <a:ext cx="12188952" cy="1969994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3ED37C-432B-4E52-A498-8D0450EAA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15" y="630287"/>
            <a:ext cx="6619874" cy="42014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Is The Stack?</a:t>
            </a:r>
          </a:p>
        </p:txBody>
      </p:sp>
      <p:cxnSp>
        <p:nvCxnSpPr>
          <p:cNvPr id="29" name="Straight Connector 19">
            <a:extLst>
              <a:ext uri="{FF2B5EF4-FFF2-40B4-BE49-F238E27FC236}">
                <a16:creationId xmlns:a16="http://schemas.microsoft.com/office/drawing/2014/main" id="{095C64CB-DCB0-424A-8DFE-F09CBEE92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328271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ontent Placeholder 5">
            <a:extLst>
              <a:ext uri="{FF2B5EF4-FFF2-40B4-BE49-F238E27FC236}">
                <a16:creationId xmlns:a16="http://schemas.microsoft.com/office/drawing/2014/main" id="{56A8C7A0-DD69-4C0C-A3EC-0FC430FB5F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4435785"/>
              </p:ext>
            </p:extLst>
          </p:nvPr>
        </p:nvGraphicFramePr>
        <p:xfrm>
          <a:off x="3423976" y="2065521"/>
          <a:ext cx="7799227" cy="3428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0121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21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EEE869E-9CA3-4843-9641-9D5E15A3C6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3" r="4118"/>
          <a:stretch/>
        </p:blipFill>
        <p:spPr>
          <a:xfrm>
            <a:off x="2" y="10"/>
            <a:ext cx="4063593" cy="6857990"/>
          </a:xfrm>
          <a:prstGeom prst="rect">
            <a:avLst/>
          </a:prstGeom>
        </p:spPr>
      </p:pic>
      <p:pic>
        <p:nvPicPr>
          <p:cNvPr id="4" name="Picture 3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ADA5F303-3982-48A6-B3FF-DC236A940F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r="7114"/>
          <a:stretch/>
        </p:blipFill>
        <p:spPr>
          <a:xfrm>
            <a:off x="4063595" y="10"/>
            <a:ext cx="4063593" cy="6857990"/>
          </a:xfrm>
          <a:prstGeom prst="rect">
            <a:avLst/>
          </a:prstGeom>
        </p:spPr>
      </p:pic>
      <p:pic>
        <p:nvPicPr>
          <p:cNvPr id="8" name="Picture 7" descr="A picture containing person, outdoor, person, shirt&#10;&#10;Description automatically generated">
            <a:extLst>
              <a:ext uri="{FF2B5EF4-FFF2-40B4-BE49-F238E27FC236}">
                <a16:creationId xmlns:a16="http://schemas.microsoft.com/office/drawing/2014/main" id="{C3D190A9-6D52-4DF7-832D-4A3F091976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5" r="13831"/>
          <a:stretch/>
        </p:blipFill>
        <p:spPr>
          <a:xfrm>
            <a:off x="8127188" y="0"/>
            <a:ext cx="4063593" cy="685799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7287E99-4C6A-4BEA-A3BA-A2CBD3D5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3" y="147782"/>
            <a:ext cx="10691265" cy="137103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About Authorization?</a:t>
            </a:r>
          </a:p>
        </p:txBody>
      </p:sp>
    </p:spTree>
    <p:extLst>
      <p:ext uri="{BB962C8B-B14F-4D97-AF65-F5344CB8AC3E}">
        <p14:creationId xmlns:p14="http://schemas.microsoft.com/office/powerpoint/2010/main" val="372888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erson, indoor, blur&#10;&#10;Description automatically generated">
            <a:extLst>
              <a:ext uri="{FF2B5EF4-FFF2-40B4-BE49-F238E27FC236}">
                <a16:creationId xmlns:a16="http://schemas.microsoft.com/office/drawing/2014/main" id="{09103BD1-55A3-4AAF-9D96-FF87D969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" b="145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BBF4C0-7D10-4EDD-B32D-F37D211D6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541" y="990599"/>
            <a:ext cx="5619054" cy="48490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>
                <a:solidFill>
                  <a:srgbClr val="FFFFFF"/>
                </a:solidFill>
              </a:rPr>
              <a:t>What is  Role based authorization?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0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people sitting at desks in a large room&#10;&#10;Description automatically generated with low confidence">
            <a:extLst>
              <a:ext uri="{FF2B5EF4-FFF2-40B4-BE49-F238E27FC236}">
                <a16:creationId xmlns:a16="http://schemas.microsoft.com/office/drawing/2014/main" id="{3066266C-1DFD-4CC6-BB10-D856FBDEB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19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539"/>
            <a:ext cx="12188952" cy="2368866"/>
          </a:xfrm>
          <a:prstGeom prst="rect">
            <a:avLst/>
          </a:prstGeom>
          <a:gradFill>
            <a:gsLst>
              <a:gs pos="42000">
                <a:srgbClr val="000000">
                  <a:alpha val="16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888006"/>
            <a:ext cx="12188952" cy="1969994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C4D5FB-FC31-492B-97AF-A99F76773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17" y="546034"/>
            <a:ext cx="6619874" cy="42014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can they do?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5C64CB-DCB0-424A-8DFE-F09CBEE92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328271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23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D19F913-AE01-4205-A07C-EA73D0533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04F5332-1399-4B87-AAE7-A7AEC1F32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4F234A1-0B09-4B8B-87E0-593C3B6C5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2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830FA09-7272-41D3-8A83-1AD217B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558CD9-FA7C-4235-8AD6-7B659CC96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BE476-5971-4A0D-AE15-5F7137B6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912429"/>
            <a:ext cx="3532387" cy="37372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See how it turned out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1EE017-7873-40E8-89D0-6570EA4C9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35852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with curly hair&#10;&#10;Description automatically generated with medium confidence">
            <a:extLst>
              <a:ext uri="{FF2B5EF4-FFF2-40B4-BE49-F238E27FC236}">
                <a16:creationId xmlns:a16="http://schemas.microsoft.com/office/drawing/2014/main" id="{B08F6501-E077-4A1F-8E91-96D959707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52" r="2" b="5374"/>
          <a:stretch/>
        </p:blipFill>
        <p:spPr>
          <a:xfrm>
            <a:off x="4882937" y="10"/>
            <a:ext cx="3628714" cy="3428990"/>
          </a:xfrm>
          <a:prstGeom prst="rect">
            <a:avLst/>
          </a:prstGeom>
        </p:spPr>
      </p:pic>
      <p:pic>
        <p:nvPicPr>
          <p:cNvPr id="6" name="Picture 5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4E2DD134-5159-43C1-8AFD-B73247A5E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8" r="2" b="23067"/>
          <a:stretch/>
        </p:blipFill>
        <p:spPr>
          <a:xfrm>
            <a:off x="4882939" y="3429001"/>
            <a:ext cx="3628714" cy="3429000"/>
          </a:xfrm>
          <a:prstGeom prst="rect">
            <a:avLst/>
          </a:prstGeom>
        </p:spPr>
      </p:pic>
      <p:pic>
        <p:nvPicPr>
          <p:cNvPr id="8" name="Picture 7" descr="A picture containing sky, outdoor, ground, beach&#10;&#10;Description automatically generated">
            <a:extLst>
              <a:ext uri="{FF2B5EF4-FFF2-40B4-BE49-F238E27FC236}">
                <a16:creationId xmlns:a16="http://schemas.microsoft.com/office/drawing/2014/main" id="{AAA93536-174D-4504-AD52-8BF6533F8B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1" r="8694"/>
          <a:stretch/>
        </p:blipFill>
        <p:spPr>
          <a:xfrm>
            <a:off x="8504678" y="10"/>
            <a:ext cx="36884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6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indoor, table, computer&#10;&#10;Description automatically generated">
            <a:extLst>
              <a:ext uri="{FF2B5EF4-FFF2-40B4-BE49-F238E27FC236}">
                <a16:creationId xmlns:a16="http://schemas.microsoft.com/office/drawing/2014/main" id="{CFD72228-1764-4B1C-A252-1528DE2E3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9" b="3466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C53E69-3532-49C3-8E70-69D985FDC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541" y="990599"/>
            <a:ext cx="5619054" cy="48490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>
                <a:solidFill>
                  <a:srgbClr val="FFFFFF"/>
                </a:solidFill>
              </a:rPr>
              <a:t>How did we Achieve it?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95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371F32"/>
      </a:dk2>
      <a:lt2>
        <a:srgbClr val="E2E2E8"/>
      </a:lt2>
      <a:accent1>
        <a:srgbClr val="A4A423"/>
      </a:accent1>
      <a:accent2>
        <a:srgbClr val="CE851E"/>
      </a:accent2>
      <a:accent3>
        <a:srgbClr val="E04E30"/>
      </a:accent3>
      <a:accent4>
        <a:srgbClr val="CE1E4A"/>
      </a:accent4>
      <a:accent5>
        <a:srgbClr val="E030A4"/>
      </a:accent5>
      <a:accent6>
        <a:srgbClr val="C01ECE"/>
      </a:accent6>
      <a:hlink>
        <a:srgbClr val="BF3F7E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3504</TotalTime>
  <Words>102</Words>
  <Application>Microsoft Office PowerPoint</Application>
  <PresentationFormat>Widescreen</PresentationFormat>
  <Paragraphs>24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Calisto MT</vt:lpstr>
      <vt:lpstr>Univers Condensed</vt:lpstr>
      <vt:lpstr>ChronicleVTI</vt:lpstr>
      <vt:lpstr>HandIn – HandOut GDP 2 Section 01 Group 01 </vt:lpstr>
      <vt:lpstr>What is HandIn-HandOut?</vt:lpstr>
      <vt:lpstr>What Is The Stack?</vt:lpstr>
      <vt:lpstr>What About Authorization?</vt:lpstr>
      <vt:lpstr>What is  Role based authorization?</vt:lpstr>
      <vt:lpstr>What can they do?</vt:lpstr>
      <vt:lpstr>PowerPoint Presentation</vt:lpstr>
      <vt:lpstr>Let’s See how it turned out</vt:lpstr>
      <vt:lpstr>How did we Achieve it?</vt:lpstr>
      <vt:lpstr>Lessons Learned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HandIn – HandOut GDP 2 Section 01 Group 01 </dc:title>
  <dc:creator>Syed,Abdul Suboor</dc:creator>
  <cp:lastModifiedBy>Syed,Abdul Suboor</cp:lastModifiedBy>
  <cp:revision>7</cp:revision>
  <dcterms:created xsi:type="dcterms:W3CDTF">2022-04-01T22:04:34Z</dcterms:created>
  <dcterms:modified xsi:type="dcterms:W3CDTF">2022-04-06T14:31:26Z</dcterms:modified>
</cp:coreProperties>
</file>